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  <p:sldId id="871" r:id="rId15"/>
    <p:sldId id="872" r:id="rId16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2204864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第五部分　热点原创篇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1753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was the caterpillar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433369" y="1497608"/>
            <a:ext cx="11142770" cy="897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was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top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of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mushroom./On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top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of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mushroom.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35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441994" y="2322824"/>
            <a:ext cx="11125518" cy="2583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由第一段中的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went up and looked at 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top of the mushroom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a big blue caterpillar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毛毛虫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可知毛毛虫在蘑菇上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45" y="666890"/>
            <a:ext cx="11485549" cy="25609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5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5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Alice think of the caterpillar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个词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/>
          <p:nvPr/>
        </p:nvSpPr>
        <p:spPr bwMode="auto">
          <a:xfrm>
            <a:off x="433369" y="1381093"/>
            <a:ext cx="10990132" cy="1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Unfriendly./ Strange and unfriendly. / It was strange and unfriendly.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/>
          <p:nvPr/>
        </p:nvSpPr>
        <p:spPr bwMode="auto">
          <a:xfrm>
            <a:off x="441994" y="2971086"/>
            <a:ext cx="11125518" cy="3725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5000"/>
              </a:lnSpc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由倒数第三段中的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‘You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said the caterpillar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very unfriendly voice.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和第二段中的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last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caterpillar took the hookah out of its mouth and said to Alice in a slow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sleepy voice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‘Who are you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可知，爱丽丝认为毛毛虫不是很友好，而且很奇怪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5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258445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Alice look like when she saw the caterpillar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433369" y="2357534"/>
            <a:ext cx="1114277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She was small.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/>
          <p:nvPr/>
        </p:nvSpPr>
        <p:spPr bwMode="auto">
          <a:xfrm>
            <a:off x="441994" y="3140976"/>
            <a:ext cx="11125518" cy="3413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由第一段中的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as tall as she was.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和倒数第四段中的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minute I’m very small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next minute I’m as tall as a house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then I’m small again.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可知，爱丽丝当时很小，和蘑菇差不多高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173037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5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5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didn’t Alice know who she was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个词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433369" y="1458957"/>
            <a:ext cx="1114277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 she has changed so often.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/>
          <p:nvPr/>
        </p:nvSpPr>
        <p:spPr bwMode="auto">
          <a:xfrm>
            <a:off x="441994" y="2322824"/>
            <a:ext cx="11125518" cy="3413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由第三段中的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know who I was when I got up this morning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 have changed so often since then. I think I am a different person now.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可知，由于变化太频繁以至于爱丽丝都不认识自己了。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45" y="980792"/>
            <a:ext cx="11566699" cy="439237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692767"/>
            <a:ext cx="11485549" cy="4721225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endParaRPr lang="en-US" altLang="zh-CN" sz="34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 now back at the beginning of their talk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which was not very helpful. 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们现在又回到了谈话的起点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这并没有什么帮助。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which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引导非限定性定语从句，指代前面的状况，即</a:t>
            </a:r>
            <a:r>
              <a:rPr lang="en-US" altLang="zh-CN" sz="34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他们又回到谈话的起点</a:t>
            </a:r>
            <a:r>
              <a:rPr lang="en-US" altLang="zh-CN" sz="34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这件事。</a:t>
            </a:r>
            <a:endParaRPr lang="zh-CN" altLang="zh-CN" sz="3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624" y="897506"/>
            <a:ext cx="2850180" cy="553979"/>
          </a:xfrm>
          <a:prstGeom prst="rect">
            <a:avLst/>
          </a:prstGeom>
        </p:spPr>
      </p:pic>
      <p:pic>
        <p:nvPicPr>
          <p:cNvPr id="7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58630" y="3274878"/>
            <a:ext cx="1224104" cy="378429"/>
          </a:xfrm>
          <a:prstGeom prst="rect">
            <a:avLst/>
          </a:prstGeom>
        </p:spPr>
      </p:pic>
      <p:pic>
        <p:nvPicPr>
          <p:cNvPr id="9" name="分析.eps" descr="id:214748734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6563" y="4050560"/>
            <a:ext cx="1250292" cy="38652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551" y="788548"/>
            <a:ext cx="11583842" cy="150389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157939" y="2303774"/>
            <a:ext cx="2019300" cy="922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600">
                <a:solidFill>
                  <a:srgbClr val="00B0F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阅读表达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0" name="新趋势题型-4字.eps" descr="id:21475097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83796" y="2432835"/>
            <a:ext cx="5346760" cy="643494"/>
          </a:xfrm>
          <a:prstGeom prst="rect">
            <a:avLst/>
          </a:prstGeom>
        </p:spPr>
      </p:pic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45" y="3219996"/>
            <a:ext cx="11485549" cy="1753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文主要讲述了爱丽丝在进入仙境后和毛毛虫的一段对话。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语篇导航-DA.eps" descr="id:214748742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94588" y="3382591"/>
            <a:ext cx="2736233" cy="66863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908786"/>
            <a:ext cx="11485549" cy="341503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Alice said to herself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 I must get a little bigger, and second, I must find my way into that beautiful garden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that will be the best plan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oh dear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shall I get bigger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55848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 I must eat or drink something, but the question is, what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Alice looked all around her at the flowers and the trees, but she could not see anything to eat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she saw a large mushroom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蘑菇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far away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as tall as she was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went up and looked at it, and there, on top of the mushroom, was a big blue caterpillar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毛毛虫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smoking a long hookah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水烟筒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it didn’t seem to be interested in her at all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341503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 looked at the caterpillar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caterpillar looked at Alice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didn’t speak for a long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last, the caterpillar took the hookah out of its mouth and said to Alice in a slow, sleepy voice,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are you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590804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really know, Sir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Alice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know who I was when I got up this morning, but I have changed so often since then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I am a different person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mean by that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the caterpillar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Explain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can’t explain myself, Sir,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Alice,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I’m not myself, you know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50774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know,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the caterpillar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difficult to describe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Alice replied politely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minute I’m very small, the next minute I’m as tall as a house, and then I’m small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Usually, I stay the same all day, and changing so often is very strange to 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4246245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the caterpillar, in a very unfriendly voice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are you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were now back at the beginning of their talk, which was not very helpful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Alice felt a little angry and decided to walk away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341503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back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caterpillar called after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I’ve something important to say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Alice turned and came back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algn="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Adapted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Alice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Wonderland</a:t>
            </a:r>
            <a:endParaRPr lang="en-US" altLang="zh-CN" i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3135</Words>
  <Application>WPS 演示</Application>
  <PresentationFormat>自定义</PresentationFormat>
  <Paragraphs>58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仿宋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498</cp:revision>
  <dcterms:created xsi:type="dcterms:W3CDTF">2020-11-06T05:24:00Z</dcterms:created>
  <dcterms:modified xsi:type="dcterms:W3CDTF">2025-09-13T08:28:38Z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3C360012CC334FD6977828394B3DE29F_12</vt:lpwstr>
  </property>
</Properties>
</file>